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Handlee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Handle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7552" l="0" r="0" t="0"/>
          <a:stretch/>
        </p:blipFill>
        <p:spPr>
          <a:xfrm>
            <a:off x="345975" y="161625"/>
            <a:ext cx="5162550" cy="2465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156950" y="451675"/>
            <a:ext cx="3078600" cy="6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latin typeface="Handlee"/>
                <a:ea typeface="Handlee"/>
                <a:cs typeface="Handlee"/>
                <a:sym typeface="Handlee"/>
              </a:rPr>
              <a:t>Golden Ticket - </a:t>
            </a:r>
            <a:endParaRPr b="1" sz="1600"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latin typeface="Handlee"/>
                <a:ea typeface="Handlee"/>
                <a:cs typeface="Handlee"/>
                <a:sym typeface="Handlee"/>
              </a:rPr>
              <a:t>Stick me on the fridge! </a:t>
            </a:r>
            <a:endParaRPr b="1" sz="160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567025" y="1281275"/>
            <a:ext cx="36684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School visit / Home visit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Date__________    Time__________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My teacher is_______________________</a:t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b="7552" l="0" r="0" t="0"/>
          <a:stretch/>
        </p:blipFill>
        <p:spPr>
          <a:xfrm>
            <a:off x="345975" y="2627075"/>
            <a:ext cx="5162550" cy="246545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2156950" y="2917125"/>
            <a:ext cx="3078600" cy="6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latin typeface="Handlee"/>
                <a:ea typeface="Handlee"/>
                <a:cs typeface="Handlee"/>
                <a:sym typeface="Handlee"/>
              </a:rPr>
              <a:t>Golden Ticket - </a:t>
            </a:r>
            <a:endParaRPr b="1" sz="1600"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latin typeface="Handlee"/>
                <a:ea typeface="Handlee"/>
                <a:cs typeface="Handlee"/>
                <a:sym typeface="Handlee"/>
              </a:rPr>
              <a:t>Stick me on the fridge! </a:t>
            </a:r>
            <a:endParaRPr b="1" sz="160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567025" y="3746725"/>
            <a:ext cx="36684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School visit / Home visit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Date__________    Time__________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My teacher is_______________________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