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1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2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2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8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5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7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7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9D1E-BE65-4FBE-AB97-EE3F735AF03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941F-E038-4A59-B3B3-ACEAA244D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4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199289" y="2553830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1775" y="1107280"/>
            <a:ext cx="71484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Word Wars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4685"/>
              </p:ext>
            </p:extLst>
          </p:nvPr>
        </p:nvGraphicFramePr>
        <p:xfrm>
          <a:off x="2032000" y="719665"/>
          <a:ext cx="81280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l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o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29315"/>
              </p:ext>
            </p:extLst>
          </p:nvPr>
        </p:nvGraphicFramePr>
        <p:xfrm>
          <a:off x="2032000" y="719665"/>
          <a:ext cx="81280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l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o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4" y="2701223"/>
            <a:ext cx="267637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43622"/>
              </p:ext>
            </p:extLst>
          </p:nvPr>
        </p:nvGraphicFramePr>
        <p:xfrm>
          <a:off x="2032000" y="719665"/>
          <a:ext cx="81280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d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8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57451"/>
              </p:ext>
            </p:extLst>
          </p:nvPr>
        </p:nvGraphicFramePr>
        <p:xfrm>
          <a:off x="2032000" y="719665"/>
          <a:ext cx="81280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d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4" y="2701223"/>
            <a:ext cx="267637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8052"/>
              </p:ext>
            </p:extLst>
          </p:nvPr>
        </p:nvGraphicFramePr>
        <p:xfrm>
          <a:off x="2032000" y="719665"/>
          <a:ext cx="81280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d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83632"/>
              </p:ext>
            </p:extLst>
          </p:nvPr>
        </p:nvGraphicFramePr>
        <p:xfrm>
          <a:off x="2032000" y="719665"/>
          <a:ext cx="81280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d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4" y="2701223"/>
            <a:ext cx="267637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25657"/>
              </p:ext>
            </p:extLst>
          </p:nvPr>
        </p:nvGraphicFramePr>
        <p:xfrm>
          <a:off x="3319888" y="809817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l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31827"/>
              </p:ext>
            </p:extLst>
          </p:nvPr>
        </p:nvGraphicFramePr>
        <p:xfrm>
          <a:off x="3783527" y="835575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l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63" y="2459864"/>
            <a:ext cx="4846740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45797"/>
              </p:ext>
            </p:extLst>
          </p:nvPr>
        </p:nvGraphicFramePr>
        <p:xfrm>
          <a:off x="3319888" y="809817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f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32587"/>
              </p:ext>
            </p:extLst>
          </p:nvPr>
        </p:nvGraphicFramePr>
        <p:xfrm>
          <a:off x="3783527" y="835575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f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sh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9" y="2817133"/>
            <a:ext cx="267637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199289" y="2553830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41508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0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15208"/>
              </p:ext>
            </p:extLst>
          </p:nvPr>
        </p:nvGraphicFramePr>
        <p:xfrm>
          <a:off x="3319888" y="809817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qu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e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ck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44106"/>
              </p:ext>
            </p:extLst>
          </p:nvPr>
        </p:nvGraphicFramePr>
        <p:xfrm>
          <a:off x="3783527" y="835575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qu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e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ck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06" y="2362104"/>
            <a:ext cx="4846740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042761" y="2671215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0693"/>
              </p:ext>
            </p:extLst>
          </p:nvPr>
        </p:nvGraphicFramePr>
        <p:xfrm>
          <a:off x="3657599" y="912848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e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0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07215"/>
              </p:ext>
            </p:extLst>
          </p:nvPr>
        </p:nvGraphicFramePr>
        <p:xfrm>
          <a:off x="3783527" y="835575"/>
          <a:ext cx="4876800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e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n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9" y="2701223"/>
            <a:ext cx="267637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4757883" y="2478887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41508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199289" y="2553830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71448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d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29198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d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a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t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706" y="2502259"/>
            <a:ext cx="484064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160653" y="2540951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77483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g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5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88456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g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33" y="2545456"/>
            <a:ext cx="484064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76" r="56525"/>
          <a:stretch/>
        </p:blipFill>
        <p:spPr>
          <a:xfrm>
            <a:off x="7199289" y="2553830"/>
            <a:ext cx="4842457" cy="4190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8967" t="30843" r="50751"/>
          <a:stretch/>
        </p:blipFill>
        <p:spPr>
          <a:xfrm>
            <a:off x="131363" y="3084194"/>
            <a:ext cx="2676231" cy="37738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78471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80892"/>
              </p:ext>
            </p:extLst>
          </p:nvPr>
        </p:nvGraphicFramePr>
        <p:xfrm>
          <a:off x="2032000" y="719665"/>
          <a:ext cx="8127999" cy="1624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624289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ch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i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smtClean="0">
                          <a:solidFill>
                            <a:schemeClr val="tx1"/>
                          </a:solidFill>
                          <a:latin typeface="SassoonPrimaryInfant" pitchFamily="2" charset="0"/>
                        </a:rPr>
                        <a:t>p</a:t>
                      </a:r>
                      <a:endParaRPr lang="en-GB" sz="9600" dirty="0">
                        <a:solidFill>
                          <a:schemeClr val="tx1"/>
                        </a:solidFill>
                        <a:latin typeface="SassoonPrimaryInfan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4" y="2701223"/>
            <a:ext cx="267637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76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McFarland (DMF)</dc:creator>
  <cp:lastModifiedBy>Daniel McFarland (DMF)</cp:lastModifiedBy>
  <cp:revision>6</cp:revision>
  <dcterms:created xsi:type="dcterms:W3CDTF">2018-01-14T17:26:35Z</dcterms:created>
  <dcterms:modified xsi:type="dcterms:W3CDTF">2018-01-14T17:52:55Z</dcterms:modified>
</cp:coreProperties>
</file>